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17"/>
  </p:notesMasterIdLst>
  <p:sldIdLst>
    <p:sldId id="256" r:id="rId2"/>
    <p:sldId id="257" r:id="rId3"/>
    <p:sldId id="258" r:id="rId4"/>
    <p:sldId id="259" r:id="rId5"/>
    <p:sldId id="262" r:id="rId6"/>
    <p:sldId id="263" r:id="rId7"/>
    <p:sldId id="264" r:id="rId8"/>
    <p:sldId id="265" r:id="rId9"/>
    <p:sldId id="268" r:id="rId10"/>
    <p:sldId id="269" r:id="rId11"/>
    <p:sldId id="270" r:id="rId12"/>
    <p:sldId id="271" r:id="rId13"/>
    <p:sldId id="273" r:id="rId14"/>
    <p:sldId id="276" r:id="rId15"/>
    <p:sldId id="277" r:id="rId16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7"/>
    <p:restoredTop sz="94694"/>
  </p:normalViewPr>
  <p:slideViewPr>
    <p:cSldViewPr snapToGrid="0">
      <p:cViewPr varScale="1">
        <p:scale>
          <a:sx n="161" d="100"/>
          <a:sy n="161" d="100"/>
        </p:scale>
        <p:origin x="480" y="20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c59799f396_0_1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c59799f396_0_1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c59799f396_0_1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c59799f396_0_1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c59799f396_0_1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c59799f396_0_1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c59799f396_0_1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c59799f396_0_1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c59799f396_0_1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c59799f396_0_1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c59799f396_0_1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c59799f396_0_1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c59799f39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c59799f39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c59799f396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c59799f396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c59799f396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c59799f396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c59799f396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c59799f396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c59799f396_0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c59799f396_0_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c59799f396_0_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c59799f396_0_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c59799f396_0_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c59799f396_0_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c59799f396_0_1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c59799f396_0_1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2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dark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  <a:defRPr sz="1800">
                <a:solidFill>
                  <a:schemeClr val="lt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lt2"/>
                </a:solidFill>
              </a:defRPr>
            </a:lvl1pPr>
            <a:lvl2pPr lvl="1" algn="r">
              <a:buNone/>
              <a:defRPr sz="1000">
                <a:solidFill>
                  <a:schemeClr val="lt2"/>
                </a:solidFill>
              </a:defRPr>
            </a:lvl2pPr>
            <a:lvl3pPr lvl="2" algn="r">
              <a:buNone/>
              <a:defRPr sz="1000">
                <a:solidFill>
                  <a:schemeClr val="lt2"/>
                </a:solidFill>
              </a:defRPr>
            </a:lvl3pPr>
            <a:lvl4pPr lvl="3" algn="r">
              <a:buNone/>
              <a:defRPr sz="1000">
                <a:solidFill>
                  <a:schemeClr val="lt2"/>
                </a:solidFill>
              </a:defRPr>
            </a:lvl4pPr>
            <a:lvl5pPr lvl="4" algn="r">
              <a:buNone/>
              <a:defRPr sz="1000">
                <a:solidFill>
                  <a:schemeClr val="lt2"/>
                </a:solidFill>
              </a:defRPr>
            </a:lvl5pPr>
            <a:lvl6pPr lvl="5" algn="r">
              <a:buNone/>
              <a:defRPr sz="1000">
                <a:solidFill>
                  <a:schemeClr val="lt2"/>
                </a:solidFill>
              </a:defRPr>
            </a:lvl6pPr>
            <a:lvl7pPr lvl="6" algn="r">
              <a:buNone/>
              <a:defRPr sz="1000">
                <a:solidFill>
                  <a:schemeClr val="lt2"/>
                </a:solidFill>
              </a:defRPr>
            </a:lvl7pPr>
            <a:lvl8pPr lvl="7" algn="r">
              <a:buNone/>
              <a:defRPr sz="1000">
                <a:solidFill>
                  <a:schemeClr val="lt2"/>
                </a:solidFill>
              </a:defRPr>
            </a:lvl8pPr>
            <a:lvl9pPr lvl="8" algn="r">
              <a:buNone/>
              <a:defRPr sz="1000">
                <a:solidFill>
                  <a:schemeClr val="lt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Collage and Assemblage</a:t>
            </a:r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179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Using found images and materials and making them your own unique illustrations.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Google Shape;120;p26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7399" y="2025"/>
            <a:ext cx="705695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Google Shape;125;p27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9711" y="16600"/>
            <a:ext cx="4812329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Google Shape;130;p28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7060" y="-12525"/>
            <a:ext cx="7009880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41" name="Google Shape;141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9475" y="756204"/>
            <a:ext cx="9144000" cy="38227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3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p3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60" name="Google Shape;160;p33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3050" y="197013"/>
            <a:ext cx="9144003" cy="45943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Google Shape;165;p34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20979" y="0"/>
            <a:ext cx="347839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34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2937" y="0"/>
            <a:ext cx="3398026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14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5394" y="29450"/>
            <a:ext cx="342816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Google Shape;65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52248" y="14900"/>
            <a:ext cx="3516004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Google Shape;70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5298" y="42300"/>
            <a:ext cx="8118955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9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4490" y="-18950"/>
            <a:ext cx="6778871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Google Shape;90;p20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8435" y="-30500"/>
            <a:ext cx="7141781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Google Shape;95;p21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3685" y="16600"/>
            <a:ext cx="3670879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Google Shape;100;p22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5906" y="44000"/>
            <a:ext cx="7704839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Google Shape;115;p25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9337" y="-3075"/>
            <a:ext cx="4669526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Dark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16</Words>
  <Application>Microsoft Macintosh PowerPoint</Application>
  <PresentationFormat>On-screen Show (16:9)</PresentationFormat>
  <Paragraphs>2</Paragraphs>
  <Slides>15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7" baseType="lpstr">
      <vt:lpstr>Arial</vt:lpstr>
      <vt:lpstr>Simple Dark</vt:lpstr>
      <vt:lpstr>Collage and Assemblage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Collage and Assemblage</dc:title>
  <cp:lastModifiedBy>Kate Carlier Currie</cp:lastModifiedBy>
  <cp:revision>4</cp:revision>
  <dcterms:modified xsi:type="dcterms:W3CDTF">2023-11-03T19:33:03Z</dcterms:modified>
</cp:coreProperties>
</file>